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6" r:id="rId18"/>
    <p:sldId id="275" r:id="rId19"/>
    <p:sldId id="273" r:id="rId20"/>
    <p:sldId id="277" r:id="rId21"/>
    <p:sldId id="274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40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F660A-8B61-49D9-AC6C-DE78CEFD11D8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36904" cy="3528392"/>
          </a:xfrm>
        </p:spPr>
        <p:txBody>
          <a:bodyPr>
            <a:normAutofit/>
          </a:bodyPr>
          <a:lstStyle/>
          <a:p>
            <a:r>
              <a:rPr lang="ru-RU" sz="4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общежития КОГОБУ СПО «Суводский лесхоз-техникум»</a:t>
            </a:r>
            <a:endParaRPr lang="ru-RU" sz="4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19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99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" y="0"/>
            <a:ext cx="9143410" cy="685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09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бж\Desktop\Новая папка (2)\P1010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5139012" cy="3508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Documents and Settings\Методкабинет\Рабочий стол\Ирина Попова\Фото для отчета\P10105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56992"/>
            <a:ext cx="5184576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38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бж\Desktop\для презентации к выступлению Т.А\DSCN2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6" y="701465"/>
            <a:ext cx="4188000" cy="2944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бж\Desktop\для презентации к выступлению Т.А\DSCN2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75019"/>
            <a:ext cx="4608512" cy="2756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6" y="3643505"/>
            <a:ext cx="4019452" cy="301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74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бж\Desktop\для презентации к выступлению Т.А\DSCN27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51323"/>
            <a:ext cx="4608511" cy="3456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бж\Desktop\для презентации к выступлению Т.А\DSCN2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80820"/>
            <a:ext cx="4752528" cy="3803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42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Методкабинет\Рабочий стол\Фото\IMG_259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548680"/>
            <a:ext cx="47481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Методкабинет\Рабочий стол\Фото\IMG_259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3378067"/>
            <a:ext cx="4725670" cy="316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0551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Методкабинет\Рабочий стол\Фото\IMG_286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597349"/>
            <a:ext cx="47525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Методкабинет\Рабочий стол\Фото\IMG_286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3068960"/>
            <a:ext cx="5041379" cy="359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984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09455"/>
            <a:ext cx="4740019" cy="35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 descr="C:\Users\обж\Desktop\для презентации к выступлению Т.А\DSCN2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516035" cy="3218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32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86003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C:\Users\обж\Desktop\для презентации к выступлению Т.А\PC0300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80" y="2924944"/>
            <a:ext cx="4693424" cy="3520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85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Тех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579" y="764704"/>
            <a:ext cx="7728859" cy="579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90504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бж\Desktop\Новая папка (2)\IMG_2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163849" cy="5640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бж\Desktop\Новая папка (2)\IMG_22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85" y="1917256"/>
            <a:ext cx="4691028" cy="3078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59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бж\Desktop\Новая папка (2)\IMG_28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2683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бж\Desktop\Новая папка (2)\IMG_31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266474" cy="2844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бж\Desktop\Новая папка (2)\IMG_313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416838" cy="2944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07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бж\Desktop\для презентации к выступлению Т.А\DSCN2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5269"/>
            <a:ext cx="4232608" cy="3185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обж\Desktop\для презентации к выступлению Т.А\DSCN2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03" y="615269"/>
            <a:ext cx="3910399" cy="3583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бж\Desktop\для презентации к выступлению Т.А\Общежитие -мероприятие 0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20" y="3573016"/>
            <a:ext cx="3744416" cy="2808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588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бж\Desktop\для презентации к выступлению Т.А\DSCN2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253215" cy="2990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бж\Desktop\для презентации к выступлению Т.А\Общежитие -мероприятие 0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2478" y="598062"/>
            <a:ext cx="4176464" cy="3132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обж\Desktop\для презентации к выступлению Т.А\Общежитие -мероприятие 05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9154" y="3501008"/>
            <a:ext cx="4255819" cy="3192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5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обж\Desktop\для презентации к выступлению Т.А\PC0500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59" y="3212976"/>
            <a:ext cx="4645393" cy="3484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обж\Desktop\для презентации к выступлению Т.А\PC0500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405404" cy="3304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28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Методкабинет\Рабочий стол\Ирина Попова\Фото для отчета\PA2801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83390"/>
            <a:ext cx="39433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обж\Desktop\Новая папка (2)\интересные встречи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83390"/>
            <a:ext cx="4352535" cy="326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обж\Desktop\для презентации к выступлению Т.А\DSCN28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6626" y="3356992"/>
            <a:ext cx="4186731" cy="3140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81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бж\Desktop\для презентации к выступлению Т.А\Общежитие -мероприятие 0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1353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581524" cy="345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306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Приоритетное направление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устойчивого развития личности к антисоциальным проявлениям в обществе как целостный подход и основа первичной профилактики в решении проблем асоциального поведения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92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«Не ошибись, выбирая пути» на 2013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(по профилактике безнадзорности, правонарушений и употребления ПАВ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совместных мероприятий органов внутренних дел по профилактике правонарушений (ежегодно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964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подростков представлений о здоровом образе жизни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несовершеннолетних умений и навыков активной психологической защиты от вовлечения в асоциальную деятельность, мотивов отказа от «пробы» и приёма ПАВ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Системную подготовку педагогов к работе с несовершеннолетними по формированию устойчивого развития личности к антисоциальным проявлениям в обществе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766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948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509606" cy="33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16350"/>
            <a:ext cx="4464496" cy="334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78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455"/>
            <a:ext cx="4454979" cy="657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05" y="197054"/>
            <a:ext cx="4362876" cy="654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>
                    <a:lum brigh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6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4968626" cy="331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>
                    <a:lum brigh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53276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935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tepad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notepad1</Template>
  <TotalTime>121</TotalTime>
  <Words>121</Words>
  <Application>Microsoft Office PowerPoint</Application>
  <PresentationFormat>Экран (4:3)</PresentationFormat>
  <Paragraphs>10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notepad1</vt:lpstr>
      <vt:lpstr>Организация работы общежития КОГОБУ СПО «Суводский лесхоз-техникум»</vt:lpstr>
      <vt:lpstr>Слайд 2</vt:lpstr>
      <vt:lpstr>Приоритетное направление</vt:lpstr>
      <vt:lpstr>Слайд 4</vt:lpstr>
      <vt:lpstr>Задачи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общежития КОГОБУ СПО «Суводский лесхоз-техникум»</dc:title>
  <dc:creator>обж</dc:creator>
  <cp:lastModifiedBy>adminn</cp:lastModifiedBy>
  <cp:revision>13</cp:revision>
  <dcterms:created xsi:type="dcterms:W3CDTF">2014-12-11T10:10:35Z</dcterms:created>
  <dcterms:modified xsi:type="dcterms:W3CDTF">2014-12-20T10:52:15Z</dcterms:modified>
</cp:coreProperties>
</file>